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3" r:id="rId2"/>
    <p:sldId id="289" r:id="rId3"/>
    <p:sldId id="297" r:id="rId4"/>
    <p:sldId id="298" r:id="rId5"/>
    <p:sldId id="304" r:id="rId6"/>
    <p:sldId id="299" r:id="rId7"/>
    <p:sldId id="316" r:id="rId8"/>
    <p:sldId id="317" r:id="rId9"/>
    <p:sldId id="328" r:id="rId10"/>
    <p:sldId id="300" r:id="rId11"/>
    <p:sldId id="318" r:id="rId12"/>
    <p:sldId id="329" r:id="rId13"/>
    <p:sldId id="301" r:id="rId14"/>
    <p:sldId id="319" r:id="rId15"/>
    <p:sldId id="330" r:id="rId16"/>
    <p:sldId id="322" r:id="rId17"/>
    <p:sldId id="302" r:id="rId18"/>
    <p:sldId id="331" r:id="rId19"/>
    <p:sldId id="305" r:id="rId20"/>
    <p:sldId id="303" r:id="rId21"/>
    <p:sldId id="307" r:id="rId22"/>
    <p:sldId id="327" r:id="rId23"/>
    <p:sldId id="332" r:id="rId24"/>
    <p:sldId id="320" r:id="rId25"/>
    <p:sldId id="323" r:id="rId26"/>
    <p:sldId id="333" r:id="rId27"/>
    <p:sldId id="309" r:id="rId28"/>
    <p:sldId id="324" r:id="rId29"/>
    <p:sldId id="334" r:id="rId30"/>
    <p:sldId id="308" r:id="rId31"/>
    <p:sldId id="310" r:id="rId32"/>
    <p:sldId id="335" r:id="rId33"/>
    <p:sldId id="312" r:id="rId34"/>
    <p:sldId id="313" r:id="rId35"/>
    <p:sldId id="325" r:id="rId36"/>
    <p:sldId id="326" r:id="rId37"/>
    <p:sldId id="336" r:id="rId38"/>
    <p:sldId id="314" r:id="rId39"/>
    <p:sldId id="315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7045" autoAdjust="0"/>
  </p:normalViewPr>
  <p:slideViewPr>
    <p:cSldViewPr snapToGrid="0">
      <p:cViewPr varScale="1">
        <p:scale>
          <a:sx n="58" d="100"/>
          <a:sy n="58" d="100"/>
        </p:scale>
        <p:origin x="10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B81C7-961A-49C9-BDA1-CBA7AE8DBF69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B69E-C94C-4B2A-B131-B6F726792F3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4327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B69E-C94C-4B2A-B131-B6F726792F3F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722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67F97-0D75-49BF-9BDD-BBDB36258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D32489-DADF-4688-B0A7-FB7F548B5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1629DA-A3B5-4431-8CA9-0C497B74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38F8EA-2DF4-46BB-8BF3-B016438D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E75F0-E7F1-4107-AAE0-F24AB0F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894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0BD6F-AD40-4D66-A62B-AC734124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68CB01-ED4A-4DA0-9B16-B77521C3C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297686-23CC-45FD-9573-FC05A1A6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35787C-27A8-4B49-B6BF-D3D1E3A6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57FD7-982C-4FB9-BA3E-3830199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084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0D6865-03C8-4D7B-9D7D-165345496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48B443-6C25-4AE6-A749-80612CA6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78DE09-AAD3-4696-82F0-2B104253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50CAD-FBD3-4220-BE6F-6445D2ED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17E7B2-3718-43D5-A4A4-7EF3EE9F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415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FB9EF-2324-4B79-BFCB-75456FB0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B4A2D0-F937-444D-A34C-3D7C56F3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5E5048-0D82-4321-A709-F9A483BF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5415FD-3029-4596-B946-EF41B767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8A1D25-2475-4434-8025-783951B8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650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5BD84-42BB-462B-ACE7-C3A04BF0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ACCE6-19C6-4784-8693-91BC4F76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72CEF-9E9E-4C36-8744-866CFFE0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855D63-2DAD-4B8D-99A5-872DE0B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CAD25B-EC7F-416A-BC86-43CC2CFD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96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FB619-D68B-45A4-82A3-0E0B931D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2B4DBA-4DA9-4706-9F89-1F2D04C2B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B518DA-6F95-4A4B-995F-B51DB8B3F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C4BF1D-7138-44BE-9765-715FD978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337A63-BC4E-450F-B593-BD21FC78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92E6DD-563B-4411-A60E-3986A09E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965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2DEED-8F13-4410-A34E-443DCA46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14C4A9-A2A8-46F9-80CE-A2C745142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38D66A-08BA-41B4-A93D-3437C746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E1EEAC-55B0-4A7F-97E1-915257DF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342C92-7717-44FF-98CE-3B9554702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7B518F-3716-42EE-91CC-DD107F94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1424E1-C265-4DEC-8487-B7A2F9E4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D52D12-8CEF-4C66-B286-D4789888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4584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852B7-84B7-4099-8805-8DB3E5C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15422-2838-40DC-8EA6-EFA84DA7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7F995F-97F5-4A5F-A3FA-FAA3B868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398FDD-6CBB-4779-9AB3-984E6476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667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3ACC3A-DD62-4656-AE39-6F090CBE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BF04F4C-5F5A-400C-B8F0-7002086D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FEFEDF-A77D-43F7-95EC-B8D58EAC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16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DD40B-EC97-4C99-89E1-264F6BB6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0BBA5B-E562-4C2B-94FA-B22E0B3C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0CE1F4-4EF6-4060-8906-372F4153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DED496-A6BF-444D-A93D-20FAA021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620683-1101-4236-B537-E98C2C47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97DFC8-3A18-4745-B185-D957813B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33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A2BCBE-B1B3-49D4-9997-23DEA889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2B52C66-AA10-4A10-BB71-414F60BEB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99422-5A1B-4273-A440-6263FD7F7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AD42E7-DE8A-4C81-BF00-389FC01F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D75C68-69A4-44D2-9BD0-8E8DE46C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0D362E-33F2-4AB8-93E9-E6243806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359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A03707-0226-4BA8-96D0-D33F28F1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6AE06-A14B-4259-AD24-A41101F3A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6AF8B9-9B87-4B7B-B0EF-77C819382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4F48-4A49-48A5-90A0-14763D511DB2}" type="datetimeFigureOut">
              <a:rPr lang="fr-BE" smtClean="0"/>
              <a:t>08-10-22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6FEC91-8388-433A-96EC-E8D511914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C381BC-C003-427C-935F-3A44F60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748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285630-E11A-4CC4-800A-68532E74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069B0493-EC1B-42FD-A38E-D4620EA2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578280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CDDD40-37C2-4DB3-9262-A36B183E0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8401" y="3716323"/>
            <a:ext cx="4126764" cy="1946248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rgbClr val="FEFFFF"/>
                </a:solidFill>
              </a:rPr>
              <a:t>for dans for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D263E12D-D6FE-41E6-98B7-EBA88FED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0FAEE97-8C0C-4ED5-BC7D-C6870947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FAC9A7-CED6-40CD-BC73-6B06ECAC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880D38C5-CFB9-4498-AD9C-38B2BBF6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9168" y="1126737"/>
            <a:ext cx="579551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8541CA-8D42-437F-8D5F-BC00E252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113" y="1448470"/>
            <a:ext cx="5149124" cy="2870805"/>
          </a:xfrm>
        </p:spPr>
        <p:txBody>
          <a:bodyPr>
            <a:normAutofit/>
          </a:bodyPr>
          <a:lstStyle/>
          <a:p>
            <a:pPr algn="r"/>
            <a:r>
              <a:rPr lang="fr-BE" sz="4800" dirty="0">
                <a:solidFill>
                  <a:srgbClr val="FFFFFF"/>
                </a:solidFill>
              </a:rPr>
              <a:t>Les répétitives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F65E0F-FC87-8D2E-11E2-8D4C97425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"/>
    </mc:Choice>
    <mc:Fallback>
      <p:transition spd="slow" advTm="1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8EC5755-88EB-40B3-9971-A258C357F218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BF56651-833D-D3FC-CC10-0609D0046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97" y="3429000"/>
            <a:ext cx="1695450" cy="15049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702F98-1CF3-CE49-0462-B1802E2EAA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4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8"/>
    </mc:Choice>
    <mc:Fallback>
      <p:transition spd="slow" advTm="10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8EC5755-88EB-40B3-9971-A258C357F218}"/>
              </a:ext>
            </a:extLst>
          </p:cNvPr>
          <p:cNvSpPr/>
          <p:nvPr/>
        </p:nvSpPr>
        <p:spPr>
          <a:xfrm>
            <a:off x="2902811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E9BF0C27-3771-4FCC-BB4D-8E759401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D387020-8EB3-E2A2-90F8-8CF3D061A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97" y="3429000"/>
            <a:ext cx="1695450" cy="15049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4B134C-B1A2-882F-B864-0005DE301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1"/>
    </mc:Choice>
    <mc:Fallback>
      <p:transition spd="slow" advTm="7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8EC5755-88EB-40B3-9971-A258C357F218}"/>
              </a:ext>
            </a:extLst>
          </p:cNvPr>
          <p:cNvSpPr/>
          <p:nvPr/>
        </p:nvSpPr>
        <p:spPr>
          <a:xfrm>
            <a:off x="2902811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E9BF0C27-3771-4FCC-BB4D-8E759401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554B96-63C7-0FA8-0BC1-794453330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84" y="3357966"/>
            <a:ext cx="1666875" cy="15811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4AE2531-0DA6-AA7B-D47E-2ADFFB455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0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6"/>
    </mc:Choice>
    <mc:Fallback>
      <p:transition spd="slow" advTm="5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1274BA3-AF8E-479C-913E-E6F7D819DDBB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08D7B3-B459-AC75-3BE6-D9966B4B2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84" y="3357966"/>
            <a:ext cx="1666875" cy="15811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1A6A18-8270-5124-1E9A-A25B6BB21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3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3"/>
    </mc:Choice>
    <mc:Fallback>
      <p:transition spd="slow" advTm="9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1274BA3-AF8E-479C-913E-E6F7D819DDBB}"/>
              </a:ext>
            </a:extLst>
          </p:cNvPr>
          <p:cNvSpPr/>
          <p:nvPr/>
        </p:nvSpPr>
        <p:spPr>
          <a:xfrm>
            <a:off x="2853472" y="3637069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994CA5A-1776-465A-9F20-40633566B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05AA52-B5DF-9FA0-A811-D85C55565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84" y="3357966"/>
            <a:ext cx="1666875" cy="15811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3A342D-6D43-70AB-F462-4451B38E6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6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3"/>
    </mc:Choice>
    <mc:Fallback>
      <p:transition spd="slow" advTm="4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1274BA3-AF8E-479C-913E-E6F7D819DDBB}"/>
              </a:ext>
            </a:extLst>
          </p:cNvPr>
          <p:cNvSpPr/>
          <p:nvPr/>
        </p:nvSpPr>
        <p:spPr>
          <a:xfrm>
            <a:off x="2853472" y="3637069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994CA5A-1776-465A-9F20-40633566B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A269BA-DE38-2FDA-84CE-245D6D9AA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22" y="3380919"/>
            <a:ext cx="1524000" cy="14859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F96B797-D17E-4FD7-2D01-E49B1D9EF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7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6"/>
    </mc:Choice>
    <mc:Fallback>
      <p:transition spd="slow" advTm="5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1274BA3-AF8E-479C-913E-E6F7D819DDBB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A169C4-25B4-127C-B9B3-4AEE82B0A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2" y="3380919"/>
            <a:ext cx="1524000" cy="14859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2A552F-FBEC-34B7-630B-00CAC253CB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2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1"/>
    </mc:Choice>
    <mc:Fallback>
      <p:transition spd="slow" advTm="10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2A2708-48C3-4875-9E41-2A366635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7" y="4691062"/>
            <a:ext cx="4733925" cy="371475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622C4EA3-45EF-488A-9C33-B4CDCBDAAE44}"/>
              </a:ext>
            </a:extLst>
          </p:cNvPr>
          <p:cNvSpPr/>
          <p:nvPr/>
        </p:nvSpPr>
        <p:spPr>
          <a:xfrm>
            <a:off x="1997868" y="4781549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165C05-9BD8-D96E-B878-A0E42DE40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22" y="3380919"/>
            <a:ext cx="1524000" cy="14859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13B512-4C28-D51A-F08C-C0AF4943AF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6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48"/>
    </mc:Choice>
    <mc:Fallback>
      <p:transition spd="slow" advTm="1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2A2708-48C3-4875-9E41-2A366635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7" y="4691062"/>
            <a:ext cx="4733925" cy="371475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622C4EA3-45EF-488A-9C33-B4CDCBDAAE44}"/>
              </a:ext>
            </a:extLst>
          </p:cNvPr>
          <p:cNvSpPr/>
          <p:nvPr/>
        </p:nvSpPr>
        <p:spPr>
          <a:xfrm>
            <a:off x="1997868" y="4781549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C34F5C-CC85-9595-9FEA-1B93E8ED4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" y="3339809"/>
            <a:ext cx="1733550" cy="15621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F5789F-7063-F5BB-DEE8-AF147DB89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1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1"/>
    </mc:Choice>
    <mc:Fallback>
      <p:transition spd="slow" advTm="10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0B988F90-4F45-4B86-8916-1C870D418471}"/>
              </a:ext>
            </a:extLst>
          </p:cNvPr>
          <p:cNvSpPr/>
          <p:nvPr/>
        </p:nvSpPr>
        <p:spPr>
          <a:xfrm>
            <a:off x="1388036" y="3009999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5B365E-459C-72D0-66E4-C2BF86CBA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8" y="3339809"/>
            <a:ext cx="1733550" cy="15621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55D1EE8-591E-0F20-7455-05504FBFB2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A87D8D-3B7F-2C8E-BEBC-38AD4A15934E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683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36"/>
    </mc:Choice>
    <mc:Fallback>
      <p:transition spd="slow" advTm="1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266986-937F-4027-9C66-55DEF2F0AE98}"/>
              </a:ext>
            </a:extLst>
          </p:cNvPr>
          <p:cNvSpPr txBox="1"/>
          <p:nvPr/>
        </p:nvSpPr>
        <p:spPr>
          <a:xfrm>
            <a:off x="1385978" y="2543175"/>
            <a:ext cx="5464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boucle </a:t>
            </a:r>
            <a:r>
              <a:rPr lang="fr-FR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fr-F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est une instruction !</a:t>
            </a:r>
          </a:p>
          <a:p>
            <a:r>
              <a:rPr lang="fr-F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 peut donc retrouver un for dans un for.</a:t>
            </a:r>
            <a:endParaRPr lang="fr-BE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A2E031-44FA-E014-2DEA-9645446AA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3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4"/>
    </mc:Choice>
    <mc:Fallback>
      <p:transition spd="slow" advTm="7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9062EE-6E00-4C39-BC9D-D39F3112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844" y="3289915"/>
            <a:ext cx="5848350" cy="1362075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63CBAA12-D21C-4C0E-883E-136AD9F7AA74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E0C4B6-8453-F01D-4053-F5162B2F6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" y="3339809"/>
            <a:ext cx="1733550" cy="15621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806434-0B95-931C-ED51-C03149774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4"/>
    </mc:Choice>
    <mc:Fallback>
      <p:transition spd="slow" advTm="5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0CC65013-81FD-4367-BDA6-58F3A0FD997D}"/>
              </a:ext>
            </a:extLst>
          </p:cNvPr>
          <p:cNvSpPr/>
          <p:nvPr/>
        </p:nvSpPr>
        <p:spPr>
          <a:xfrm>
            <a:off x="2214712" y="32936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813A5F-83C2-DA2A-AD71-DC7BA265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8" y="3339809"/>
            <a:ext cx="1733550" cy="15621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93C3A2-27FE-07AF-2C23-BA618FBB9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6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7"/>
    </mc:Choice>
    <mc:Fallback>
      <p:transition spd="slow" advTm="13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0CC65013-81FD-4367-BDA6-58F3A0FD997D}"/>
              </a:ext>
            </a:extLst>
          </p:cNvPr>
          <p:cNvSpPr/>
          <p:nvPr/>
        </p:nvSpPr>
        <p:spPr>
          <a:xfrm>
            <a:off x="2081362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42B0EA8-51A0-42BD-954F-DE08FADE6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3CE67CB-0836-55DD-B3DA-5BF6E3033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" y="3339809"/>
            <a:ext cx="1733550" cy="15621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D37944-E2FB-4AA4-A476-ED0533CFF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5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9"/>
    </mc:Choice>
    <mc:Fallback>
      <p:transition spd="slow" advTm="4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0CC65013-81FD-4367-BDA6-58F3A0FD997D}"/>
              </a:ext>
            </a:extLst>
          </p:cNvPr>
          <p:cNvSpPr/>
          <p:nvPr/>
        </p:nvSpPr>
        <p:spPr>
          <a:xfrm>
            <a:off x="2081362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42B0EA8-51A0-42BD-954F-DE08FADE6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FA795F1-2632-54A6-8EB9-D80EFF337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09" y="3348441"/>
            <a:ext cx="1647825" cy="1600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14DB07-0BB8-180A-4BE3-FFFFA28BE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7"/>
    </mc:Choice>
    <mc:Fallback>
      <p:transition spd="slow" advTm="6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0CC65013-81FD-4367-BDA6-58F3A0FD997D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E1D72F-CE24-CD87-FD8E-FB15EDAB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09" y="3348441"/>
            <a:ext cx="1647825" cy="1600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D3785F-50C2-EEE5-D1C9-80578A3F6D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22"/>
    </mc:Choice>
    <mc:Fallback>
      <p:transition spd="slow" advTm="10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0CC65013-81FD-4367-BDA6-58F3A0FD997D}"/>
              </a:ext>
            </a:extLst>
          </p:cNvPr>
          <p:cNvSpPr/>
          <p:nvPr/>
        </p:nvSpPr>
        <p:spPr>
          <a:xfrm>
            <a:off x="2081362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42B0EA8-51A0-42BD-954F-DE08FADE6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CD7C9C1-20EB-134C-B8F3-982464A31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09" y="3348441"/>
            <a:ext cx="1647825" cy="1600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4A8154-89AB-AB0F-68EC-C137299AD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5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9"/>
    </mc:Choice>
    <mc:Fallback>
      <p:transition spd="slow" advTm="4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0CC65013-81FD-4367-BDA6-58F3A0FD997D}"/>
              </a:ext>
            </a:extLst>
          </p:cNvPr>
          <p:cNvSpPr/>
          <p:nvPr/>
        </p:nvSpPr>
        <p:spPr>
          <a:xfrm>
            <a:off x="2081362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42B0EA8-51A0-42BD-954F-DE08FADE6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51BE68-0C13-1A26-868C-29BCF6DBC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93" y="3380919"/>
            <a:ext cx="1676400" cy="1524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A9DDDDE-F26E-3201-6135-00203050C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8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4"/>
    </mc:Choice>
    <mc:Fallback>
      <p:transition spd="slow" advTm="5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6CA090F1-0827-4639-A480-710EEFB85BC4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EE119F-4F45-2040-7604-8519A6BCC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93" y="3380919"/>
            <a:ext cx="1676400" cy="1524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EFEBF2-065D-4ACB-56D3-C3552E93B0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2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3"/>
    </mc:Choice>
    <mc:Fallback>
      <p:transition spd="slow" advTm="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0CC65013-81FD-4367-BDA6-58F3A0FD997D}"/>
              </a:ext>
            </a:extLst>
          </p:cNvPr>
          <p:cNvSpPr/>
          <p:nvPr/>
        </p:nvSpPr>
        <p:spPr>
          <a:xfrm>
            <a:off x="2081362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42B0EA8-51A0-42BD-954F-DE08FADE6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BE3CD3C-CD26-6D5A-1AED-321B58C2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93" y="3380919"/>
            <a:ext cx="1676400" cy="1524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DEC87F-68FB-2F8A-5416-484EEA7FF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3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4"/>
    </mc:Choice>
    <mc:Fallback>
      <p:transition spd="slow" advTm="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0CC65013-81FD-4367-BDA6-58F3A0FD997D}"/>
              </a:ext>
            </a:extLst>
          </p:cNvPr>
          <p:cNvSpPr/>
          <p:nvPr/>
        </p:nvSpPr>
        <p:spPr>
          <a:xfrm>
            <a:off x="2081362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42B0EA8-51A0-42BD-954F-DE08FADE6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574FD4A-BE97-E9DC-86C1-ADA6CB733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6" y="3339809"/>
            <a:ext cx="1790700" cy="15811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6A110D-B57F-152A-1FC8-71E5CE6E0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5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4"/>
    </mc:Choice>
    <mc:Fallback>
      <p:transition spd="slow" advTm="5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C281570-5690-4166-B2A5-4498E12218B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97" y="3573059"/>
            <a:ext cx="1735773" cy="15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34EB3FE-9BEF-440B-842B-4830F9B8D02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62" y="3496859"/>
            <a:ext cx="3683636" cy="169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B48F5E-CBD4-46CF-ABB8-38DEECE56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698" y="3483829"/>
            <a:ext cx="4200525" cy="18383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E945A4-052D-68C9-BF52-CD7C8DC53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0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7"/>
    </mc:Choice>
    <mc:Fallback>
      <p:transition spd="slow" advTm="19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F0B21028-9C41-48BF-AEF9-50AF5DEFEC48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FC0C19-70B1-858B-5DD8-7ECF0B180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56" y="3339809"/>
            <a:ext cx="1790700" cy="15811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885C75-A2F2-9918-7122-A55105491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3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5"/>
    </mc:Choice>
    <mc:Fallback>
      <p:transition spd="slow" advTm="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2A2708-48C3-4875-9E41-2A366635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7" y="4691062"/>
            <a:ext cx="4733925" cy="371475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E8476FCD-F07D-4A3C-AB35-F3981422E478}"/>
              </a:ext>
            </a:extLst>
          </p:cNvPr>
          <p:cNvSpPr/>
          <p:nvPr/>
        </p:nvSpPr>
        <p:spPr>
          <a:xfrm>
            <a:off x="2081362" y="4781549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920AE7-B39E-0367-B458-2CD011D49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6" y="3339809"/>
            <a:ext cx="1790700" cy="15811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8B9298-5E51-636F-5B76-28C6C105D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6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59"/>
    </mc:Choice>
    <mc:Fallback>
      <p:transition spd="slow" advTm="16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2A2708-48C3-4875-9E41-2A366635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7" y="4691062"/>
            <a:ext cx="4733925" cy="371475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E8476FCD-F07D-4A3C-AB35-F3981422E478}"/>
              </a:ext>
            </a:extLst>
          </p:cNvPr>
          <p:cNvSpPr/>
          <p:nvPr/>
        </p:nvSpPr>
        <p:spPr>
          <a:xfrm>
            <a:off x="2081362" y="4781549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B2990F-7846-7ABA-D385-7407D67F2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48" y="3481387"/>
            <a:ext cx="1704975" cy="15811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DB2C4F1-05F6-22BD-2BBE-1E30D64FD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9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4"/>
    </mc:Choice>
    <mc:Fallback>
      <p:transition spd="slow" advTm="9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9CB1C47-1AD5-4411-918D-FD3F406EADBA}"/>
              </a:ext>
            </a:extLst>
          </p:cNvPr>
          <p:cNvSpPr/>
          <p:nvPr/>
        </p:nvSpPr>
        <p:spPr>
          <a:xfrm>
            <a:off x="1388036" y="292735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8BA870-D3B6-9CDF-F945-C2E7EA42D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48" y="3481387"/>
            <a:ext cx="1704975" cy="15811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C09344-77F1-EAF5-CCFB-F25A78571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30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4"/>
    </mc:Choice>
    <mc:Fallback>
      <p:transition spd="slow" advTm="11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9062EE-6E00-4C39-BC9D-D39F3112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844" y="3289915"/>
            <a:ext cx="5848350" cy="1362075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4B9D52A0-9181-4A65-B865-F2A074D3E331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602E46-001A-F59A-4224-7FB837A99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48" y="3481387"/>
            <a:ext cx="1704975" cy="15811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1EDEC6-BAFF-7093-2EEF-8D53E28C3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32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8"/>
    </mc:Choice>
    <mc:Fallback>
      <p:transition spd="slow" advTm="5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4B9D52A0-9181-4A65-B865-F2A074D3E331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60A9F0-45BF-251E-A210-FA90D4E97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48" y="3481387"/>
            <a:ext cx="1704975" cy="15811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3E62EF-85EF-8359-8322-D30636EC9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7"/>
    </mc:Choice>
    <mc:Fallback>
      <p:transition spd="slow" advTm="11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4B9D52A0-9181-4A65-B865-F2A074D3E331}"/>
              </a:ext>
            </a:extLst>
          </p:cNvPr>
          <p:cNvSpPr/>
          <p:nvPr/>
        </p:nvSpPr>
        <p:spPr>
          <a:xfrm>
            <a:off x="2902811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EDDB58D-7039-401C-885B-B154DF4B2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DA4B802-D6D8-8357-CEC9-BAF800A22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48" y="3481387"/>
            <a:ext cx="1704975" cy="15811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851978-1C3A-3F28-CE95-2DBEBC8582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0"/>
    </mc:Choice>
    <mc:Fallback>
      <p:transition spd="slow" advTm="7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4B9D52A0-9181-4A65-B865-F2A074D3E331}"/>
              </a:ext>
            </a:extLst>
          </p:cNvPr>
          <p:cNvSpPr/>
          <p:nvPr/>
        </p:nvSpPr>
        <p:spPr>
          <a:xfrm>
            <a:off x="2902811" y="3708506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EDDB58D-7039-401C-885B-B154DF4B2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58C042-E691-2421-C18E-87C4E18C7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97" y="3471237"/>
            <a:ext cx="1847850" cy="16383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AD8D9F-F287-8214-11FC-422608AC40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1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4"/>
    </mc:Choice>
    <mc:Fallback>
      <p:transition spd="slow" advTm="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ABD7AAE8-C2D2-4104-815A-2541B899C545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CF2189A-74C5-83B7-5A3B-661EA5B4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7" y="3471237"/>
            <a:ext cx="1847850" cy="16383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A46A550-B918-60E9-BE58-3A29C07B7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8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4"/>
    </mc:Choice>
    <mc:Fallback>
      <p:transition spd="slow" advTm="2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1CA42B-648A-4FAD-96BF-EB055166564A}"/>
              </a:ext>
            </a:extLst>
          </p:cNvPr>
          <p:cNvSpPr txBox="1"/>
          <p:nvPr/>
        </p:nvSpPr>
        <p:spPr>
          <a:xfrm>
            <a:off x="5191125" y="5915025"/>
            <a:ext cx="8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 err="1"/>
              <a:t>Etc</a:t>
            </a:r>
            <a:r>
              <a:rPr lang="fr-BE" sz="2400" dirty="0"/>
              <a:t> …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D8C229CE-B51D-4B80-BD39-1D77820C3FDB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B397DE-6028-F326-5035-72F01C54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7" y="3471237"/>
            <a:ext cx="18478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1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C72588-C5E2-DE10-E769-5C378FA08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2" y="3280484"/>
            <a:ext cx="1562100" cy="15335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BC4C92-83C2-9829-2250-7CA3673DE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8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7"/>
    </mc:Choice>
    <mc:Fallback>
      <p:transition spd="slow" advTm="4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7CF0E9E8-7ABE-4C43-BCF1-57F22D8918E6}"/>
              </a:ext>
            </a:extLst>
          </p:cNvPr>
          <p:cNvSpPr/>
          <p:nvPr/>
        </p:nvSpPr>
        <p:spPr>
          <a:xfrm>
            <a:off x="1390650" y="292735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386143-DF35-AA89-DF74-A6C697400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2" y="3280484"/>
            <a:ext cx="1562100" cy="15335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C5BD29-D4CE-7126-32AE-03BF69245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0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65"/>
    </mc:Choice>
    <mc:Fallback>
      <p:transition spd="slow" advTm="47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50EF052-A0E1-4651-8E7D-FCF5393C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844" y="3289915"/>
            <a:ext cx="5848350" cy="1362075"/>
          </a:xfrm>
          <a:prstGeom prst="rect">
            <a:avLst/>
          </a:prstGeom>
        </p:spPr>
      </p:pic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A7D2163D-F876-41B0-91CE-D2EC54A0C8F0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2EB9D7-8443-C64A-A2A2-EF44ABD01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72" y="3280484"/>
            <a:ext cx="1562100" cy="15335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87E376-B4D1-D5FC-3E8B-5747D1F35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0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84"/>
    </mc:Choice>
    <mc:Fallback>
      <p:transition spd="slow" advTm="17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A7D2163D-F876-41B0-91CE-D2EC54A0C8F0}"/>
              </a:ext>
            </a:extLst>
          </p:cNvPr>
          <p:cNvSpPr/>
          <p:nvPr/>
        </p:nvSpPr>
        <p:spPr>
          <a:xfrm>
            <a:off x="2024212" y="3379331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AC4573-4678-D3F2-F1F8-78201C4F3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2" y="3280484"/>
            <a:ext cx="1562100" cy="15335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F6214F2-7565-2621-5F92-9F052F01D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0"/>
    </mc:Choice>
    <mc:Fallback>
      <p:transition spd="slow" advTm="4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A7D2163D-F876-41B0-91CE-D2EC54A0C8F0}"/>
              </a:ext>
            </a:extLst>
          </p:cNvPr>
          <p:cNvSpPr/>
          <p:nvPr/>
        </p:nvSpPr>
        <p:spPr>
          <a:xfrm>
            <a:off x="2853472" y="3643987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4D57F1-90AF-44EC-8EB9-BEC5A948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9E53E34-2752-6A46-AD25-9B677832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72" y="3280484"/>
            <a:ext cx="1562100" cy="15335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0A3BDD-C07A-EAEF-B412-66B9FB535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8"/>
    </mc:Choice>
    <mc:Fallback>
      <p:transition spd="slow" advTm="4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Les for imbriqués : exemple : Fleur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B25C6B-4AEB-426D-BEA5-F7C91D4F5D27}"/>
              </a:ext>
            </a:extLst>
          </p:cNvPr>
          <p:cNvSpPr txBox="1"/>
          <p:nvPr/>
        </p:nvSpPr>
        <p:spPr>
          <a:xfrm>
            <a:off x="1771649" y="2809713"/>
            <a:ext cx="91725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4; i++)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3; j++) {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tortue.avancer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(120);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B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tortue.tournerADroite</a:t>
            </a:r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(90);</a:t>
            </a:r>
          </a:p>
          <a:p>
            <a:r>
              <a:rPr lang="fr-B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  <p:sp>
        <p:nvSpPr>
          <p:cNvPr id="11" name="Nuage 10">
            <a:extLst>
              <a:ext uri="{FF2B5EF4-FFF2-40B4-BE49-F238E27FC236}">
                <a16:creationId xmlns:a16="http://schemas.microsoft.com/office/drawing/2014/main" id="{396BF0D3-19D7-4103-8733-E29C649C4E67}"/>
              </a:ext>
            </a:extLst>
          </p:cNvPr>
          <p:cNvSpPr/>
          <p:nvPr/>
        </p:nvSpPr>
        <p:spPr>
          <a:xfrm>
            <a:off x="8743949" y="2881192"/>
            <a:ext cx="2109536" cy="1654631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81A4E4-DDCB-4EA7-90B4-5A4D8248A7CC}"/>
              </a:ext>
            </a:extLst>
          </p:cNvPr>
          <p:cNvSpPr txBox="1"/>
          <p:nvPr/>
        </p:nvSpPr>
        <p:spPr>
          <a:xfrm>
            <a:off x="9288888" y="310524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3E0DA0-B3A2-4D83-82D8-5FB4A9F81A86}"/>
              </a:ext>
            </a:extLst>
          </p:cNvPr>
          <p:cNvSpPr/>
          <p:nvPr/>
        </p:nvSpPr>
        <p:spPr>
          <a:xfrm>
            <a:off x="9243276" y="3388856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ADB135-1E67-46DC-96D6-D50E22AF65EF}"/>
              </a:ext>
            </a:extLst>
          </p:cNvPr>
          <p:cNvSpPr txBox="1"/>
          <p:nvPr/>
        </p:nvSpPr>
        <p:spPr>
          <a:xfrm>
            <a:off x="9928620" y="325764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j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F8A6F-4AA3-4256-BC3E-7325C6E23E51}"/>
              </a:ext>
            </a:extLst>
          </p:cNvPr>
          <p:cNvSpPr/>
          <p:nvPr/>
        </p:nvSpPr>
        <p:spPr>
          <a:xfrm>
            <a:off x="9895603" y="3589444"/>
            <a:ext cx="304800" cy="2381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A7D2163D-F876-41B0-91CE-D2EC54A0C8F0}"/>
              </a:ext>
            </a:extLst>
          </p:cNvPr>
          <p:cNvSpPr/>
          <p:nvPr/>
        </p:nvSpPr>
        <p:spPr>
          <a:xfrm>
            <a:off x="2853472" y="3643987"/>
            <a:ext cx="5524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4D57F1-90AF-44EC-8EB9-BEC5A948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4" y="3569831"/>
            <a:ext cx="5114925" cy="933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12743CE-C2D0-8036-369A-DA218AFDD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97" y="3429000"/>
            <a:ext cx="1695450" cy="15049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8CA671-EA5A-7AFD-F332-FEB9CA609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5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4"/>
    </mc:Choice>
    <mc:Fallback>
      <p:transition spd="slow" advTm="10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2387</Words>
  <Application>Microsoft Office PowerPoint</Application>
  <PresentationFormat>Grand écran</PresentationFormat>
  <Paragraphs>416</Paragraphs>
  <Slides>39</Slides>
  <Notes>1</Notes>
  <HiddenSlides>0</HiddenSlides>
  <MMClips>38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Times New Roman</vt:lpstr>
      <vt:lpstr>Thème Office</vt:lpstr>
      <vt:lpstr>Les répétitives</vt:lpstr>
      <vt:lpstr>Les for imbriqués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  <vt:lpstr>Les for imbriqués : exemple : Fleur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Annick Dupont</dc:creator>
  <cp:lastModifiedBy>Annick Dupont</cp:lastModifiedBy>
  <cp:revision>104</cp:revision>
  <dcterms:created xsi:type="dcterms:W3CDTF">2021-09-12T13:33:57Z</dcterms:created>
  <dcterms:modified xsi:type="dcterms:W3CDTF">2022-10-08T10:42:33Z</dcterms:modified>
</cp:coreProperties>
</file>